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xml" ContentType="application/xml"/>
  <Override PartName="/ppt/presentation.xml" ContentType="application/vnd.openxmlformats-officedocument.presentationml.presentation.main+xml"/>
  <Override PartName="/ppt/slides/slide3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2.xml" ContentType="application/vnd.openxmlformats-officedocument.presentationml.slide+xml"/>
  <Override PartName="/ppt/slides/slide37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0.xml" ContentType="application/vnd.openxmlformats-officedocument.presentationml.slide+xml"/>
  <Override PartName="/ppt/slides/slide39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6858000" type="screen4x3"/>
  <p:notesSz cx="6858000" cy="9144000"/>
  <p:defaultTextStyle>
    <a:defPPr>
      <a:defRPr lang="en-US"/>
    </a:defPPr>
    <a:lvl1pPr marL="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846"/>
    <p:restoredTop sz="94609"/>
  </p:normalViewPr>
  <p:slideViewPr>
    <p:cSldViewPr snapToGrid="0" snapToObjects="1">
      <p:cViewPr>
        <p:scale>
          <a:sx n="79" d="100"/>
          <a:sy n="79" d="100"/>
        </p:scale>
        <p:origin x="320" y="7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customXml" Target="../customXml/item1.xml"/><Relationship Id="rId7" Type="http://schemas.openxmlformats.org/officeDocument/2006/relationships/slide" Target="slides/slide6.xml"/><Relationship Id="rId29" Type="http://schemas.openxmlformats.org/officeDocument/2006/relationships/slide" Target="slides/slide2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11" Type="http://schemas.openxmlformats.org/officeDocument/2006/relationships/slide" Target="slides/slide10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5" Type="http://schemas.openxmlformats.org/officeDocument/2006/relationships/slide" Target="slides/slide4.xml"/><Relationship Id="rId36" Type="http://schemas.openxmlformats.org/officeDocument/2006/relationships/slide" Target="slides/slide35.xml"/><Relationship Id="rId15" Type="http://schemas.openxmlformats.org/officeDocument/2006/relationships/slide" Target="slides/slide14.xml"/><Relationship Id="rId49" Type="http://schemas.openxmlformats.org/officeDocument/2006/relationships/customXml" Target="../customXml/item3.xml"/><Relationship Id="rId31" Type="http://schemas.openxmlformats.org/officeDocument/2006/relationships/slide" Target="slides/slide3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4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" Type="http://schemas.openxmlformats.org/officeDocument/2006/relationships/slide" Target="slides/slide3.xml"/><Relationship Id="rId30" Type="http://schemas.openxmlformats.org/officeDocument/2006/relationships/slide" Target="slides/slide29.xml"/><Relationship Id="rId9" Type="http://schemas.openxmlformats.org/officeDocument/2006/relationships/slide" Target="slides/slide8.xml"/><Relationship Id="rId35" Type="http://schemas.openxmlformats.org/officeDocument/2006/relationships/slide" Target="slides/slide34.xml"/><Relationship Id="rId14" Type="http://schemas.openxmlformats.org/officeDocument/2006/relationships/slide" Target="slides/slide13.xml"/><Relationship Id="rId43" Type="http://schemas.openxmlformats.org/officeDocument/2006/relationships/presProps" Target="presProps.xml"/><Relationship Id="rId48" Type="http://schemas.openxmlformats.org/officeDocument/2006/relationships/customXml" Target="../customXml/item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46" Type="http://schemas.openxmlformats.org/officeDocument/2006/relationships/tableStyles" Target="tableStyles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E2B05B-D8D2-1347-A860-6D7A8E552978}" type="datetimeFigureOut">
              <a:rPr lang="en-US" smtClean="0"/>
              <a:t>4/19/17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9A4373-4E88-E741-B679-297A5ED29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47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BC88-9565-1D44-B99A-C6FD2F5BB450}" type="datetimeFigureOut">
              <a:rPr lang="en-US" smtClean="0"/>
              <a:t>4/19/17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366B3-C8A9-644D-B396-3B01358D97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BC88-9565-1D44-B99A-C6FD2F5BB450}" type="datetimeFigureOut">
              <a:rPr lang="en-US" smtClean="0"/>
              <a:t>4/19/17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366B3-C8A9-644D-B396-3B01358D97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BC88-9565-1D44-B99A-C6FD2F5BB450}" type="datetimeFigureOut">
              <a:rPr lang="en-US" smtClean="0"/>
              <a:t>4/19/17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366B3-C8A9-644D-B396-3B01358D97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BC88-9565-1D44-B99A-C6FD2F5BB450}" type="datetimeFigureOut">
              <a:rPr lang="en-US" smtClean="0"/>
              <a:t>4/19/17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366B3-C8A9-644D-B396-3B01358D97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BC88-9565-1D44-B99A-C6FD2F5BB450}" type="datetimeFigureOut">
              <a:rPr lang="en-US" smtClean="0"/>
              <a:t>4/19/17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366B3-C8A9-644D-B396-3B01358D97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BC88-9565-1D44-B99A-C6FD2F5BB450}" type="datetimeFigureOut">
              <a:rPr lang="en-US" smtClean="0"/>
              <a:t>4/19/17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366B3-C8A9-644D-B396-3B01358D97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BC88-9565-1D44-B99A-C6FD2F5BB450}" type="datetimeFigureOut">
              <a:rPr lang="en-US" smtClean="0"/>
              <a:t>4/19/17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366B3-C8A9-644D-B396-3B01358D97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BC88-9565-1D44-B99A-C6FD2F5BB450}" type="datetimeFigureOut">
              <a:rPr lang="en-US" smtClean="0"/>
              <a:t>4/19/17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366B3-C8A9-644D-B396-3B01358D97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BC88-9565-1D44-B99A-C6FD2F5BB450}" type="datetimeFigureOut">
              <a:rPr lang="en-US" smtClean="0"/>
              <a:t>4/19/17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366B3-C8A9-644D-B396-3B01358D97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BC88-9565-1D44-B99A-C6FD2F5BB450}" type="datetimeFigureOut">
              <a:rPr lang="en-US" smtClean="0"/>
              <a:t>4/19/17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366B3-C8A9-644D-B396-3B01358D97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BC88-9565-1D44-B99A-C6FD2F5BB450}" type="datetimeFigureOut">
              <a:rPr lang="en-US" smtClean="0"/>
              <a:t>4/19/17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366B3-C8A9-644D-B396-3B01358D97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E0BC88-9565-1D44-B99A-C6FD2F5BB450}" type="datetimeFigureOut">
              <a:rPr lang="en-US" smtClean="0"/>
              <a:t>4/19/17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F366B3-C8A9-644D-B396-3B01358D9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24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vimeo.com/60750273" TargetMode="External"/><Relationship Id="rId3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735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560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481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112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207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906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778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5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934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473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584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8277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629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539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4295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3426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8617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6755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6921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5218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057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148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6073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2398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8873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2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3320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3827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2937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9191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5586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7091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376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8836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3149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1487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0394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40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47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2"/>
          </p:cNvPr>
          <p:cNvSpPr/>
          <p:nvPr/>
        </p:nvSpPr>
        <p:spPr>
          <a:xfrm>
            <a:off x="4741818" y="3993969"/>
            <a:ext cx="2743200" cy="411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73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7F418C182BD84B8F474EDF902FF30D" ma:contentTypeVersion="7" ma:contentTypeDescription="Create a new document." ma:contentTypeScope="" ma:versionID="345e9af76074fd92fbd10eb48b737314">
  <xsd:schema xmlns:xsd="http://www.w3.org/2001/XMLSchema" xmlns:xs="http://www.w3.org/2001/XMLSchema" xmlns:p="http://schemas.microsoft.com/office/2006/metadata/properties" xmlns:ns2="5fe8af13-8f2e-40fc-9df9-77f9d16f8f56" xmlns:ns3="55cb076c-b920-4018-b64c-5623e86f7675" targetNamespace="http://schemas.microsoft.com/office/2006/metadata/properties" ma:root="true" ma:fieldsID="906204101da32e41fc4298af61894a1f" ns2:_="" ns3:_="">
    <xsd:import namespace="5fe8af13-8f2e-40fc-9df9-77f9d16f8f56"/>
    <xsd:import namespace="55cb076c-b920-4018-b64c-5623e86f76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e8af13-8f2e-40fc-9df9-77f9d16f8f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4" nillable="true" ma:displayName="MediaService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cb076c-b920-4018-b64c-5623e86f767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04CBD99-8CB7-4A02-89FB-ABDBE401FFFF}"/>
</file>

<file path=customXml/itemProps2.xml><?xml version="1.0" encoding="utf-8"?>
<ds:datastoreItem xmlns:ds="http://schemas.openxmlformats.org/officeDocument/2006/customXml" ds:itemID="{11B7B2D3-CE5F-490A-9DA4-F04717B6B90F}"/>
</file>

<file path=customXml/itemProps3.xml><?xml version="1.0" encoding="utf-8"?>
<ds:datastoreItem xmlns:ds="http://schemas.openxmlformats.org/officeDocument/2006/customXml" ds:itemID="{D22241F4-FCE8-4662-AFAB-27AC8E62A6D6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</TotalTime>
  <Words>0</Words>
  <Application>Microsoft Macintosh PowerPoint</Application>
  <PresentationFormat>On-screen Show (4:3)</PresentationFormat>
  <Paragraphs>0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Koller</dc:creator>
  <cp:lastModifiedBy>Michael Koller</cp:lastModifiedBy>
  <cp:revision>5</cp:revision>
  <cp:lastPrinted>2017-03-08T02:46:00Z</cp:lastPrinted>
  <dcterms:created xsi:type="dcterms:W3CDTF">2017-02-28T17:29:11Z</dcterms:created>
  <dcterms:modified xsi:type="dcterms:W3CDTF">2017-04-19T20:52:08Z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0x0101007A7F418C182BD84B8F474EDF902FF30D</vt:lpwstr>
  </property>
</Properties>
</file>