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xml" ContentType="application/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3.xml" ContentType="application/vnd.openxmlformats-officedocument.presentationml.slide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71" r:id="rId9"/>
    <p:sldId id="269" r:id="rId10"/>
    <p:sldId id="264" r:id="rId11"/>
    <p:sldId id="265" r:id="rId12"/>
    <p:sldId id="266" r:id="rId13"/>
    <p:sldId id="267" r:id="rId14"/>
    <p:sldId id="268" r:id="rId15"/>
    <p:sldId id="272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90"/>
    <p:restoredTop sz="94609"/>
  </p:normalViewPr>
  <p:slideViewPr>
    <p:cSldViewPr snapToGrid="0" snapToObjects="1">
      <p:cViewPr>
        <p:scale>
          <a:sx n="73" d="100"/>
          <a:sy n="73" d="100"/>
        </p:scale>
        <p:origin x="1128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2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7" Type="http://schemas.openxmlformats.org/officeDocument/2006/relationships/slide" Target="slides/slide6.xml"/><Relationship Id="rId25" Type="http://schemas.openxmlformats.org/officeDocument/2006/relationships/customXml" Target="../customXml/item3.xml"/><Relationship Id="rId20" Type="http://schemas.openxmlformats.org/officeDocument/2006/relationships/viewProps" Target="viewProps.xml"/><Relationship Id="rId16" Type="http://schemas.openxmlformats.org/officeDocument/2006/relationships/slide" Target="slides/slide15.xml"/><Relationship Id="rId2" Type="http://schemas.openxmlformats.org/officeDocument/2006/relationships/slide" Target="slides/slide1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4" Type="http://schemas.openxmlformats.org/officeDocument/2006/relationships/customXml" Target="../customXml/item2.xml"/><Relationship Id="rId15" Type="http://schemas.openxmlformats.org/officeDocument/2006/relationships/slide" Target="slides/slide14.xml"/><Relationship Id="rId5" Type="http://schemas.openxmlformats.org/officeDocument/2006/relationships/slide" Target="slides/slide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9" Type="http://schemas.openxmlformats.org/officeDocument/2006/relationships/slide" Target="slides/slide8.xml"/><Relationship Id="rId22" Type="http://schemas.openxmlformats.org/officeDocument/2006/relationships/tableStyles" Target="tableStyles.xml"/><Relationship Id="rId14" Type="http://schemas.openxmlformats.org/officeDocument/2006/relationships/slide" Target="slides/slide13.xml"/><Relationship Id="rId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2B05B-D8D2-1347-A860-6D7A8E552978}" type="datetimeFigureOut">
              <a:rPr lang="en-US" smtClean="0"/>
              <a:t>4/19/17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A4373-4E88-E741-B679-297A5ED29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47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0BC88-9565-1D44-B99A-C6FD2F5BB450}" type="datetimeFigureOut">
              <a:rPr lang="en-US" smtClean="0"/>
              <a:t>4/19/17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366B3-C8A9-644D-B396-3B01358D9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2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vimeo.com/60750273" TargetMode="External"/><Relationship Id="rId3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73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17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2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4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24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0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2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18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97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4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41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97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45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2"/>
          </p:cNvPr>
          <p:cNvSpPr/>
          <p:nvPr/>
        </p:nvSpPr>
        <p:spPr>
          <a:xfrm>
            <a:off x="4766174" y="3997157"/>
            <a:ext cx="2846231" cy="4250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55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7F418C182BD84B8F474EDF902FF30D" ma:contentTypeVersion="7" ma:contentTypeDescription="Create a new document." ma:contentTypeScope="" ma:versionID="345e9af76074fd92fbd10eb48b737314">
  <xsd:schema xmlns:xsd="http://www.w3.org/2001/XMLSchema" xmlns:xs="http://www.w3.org/2001/XMLSchema" xmlns:p="http://schemas.microsoft.com/office/2006/metadata/properties" xmlns:ns2="5fe8af13-8f2e-40fc-9df9-77f9d16f8f56" xmlns:ns3="55cb076c-b920-4018-b64c-5623e86f7675" targetNamespace="http://schemas.microsoft.com/office/2006/metadata/properties" ma:root="true" ma:fieldsID="906204101da32e41fc4298af61894a1f" ns2:_="" ns3:_="">
    <xsd:import namespace="5fe8af13-8f2e-40fc-9df9-77f9d16f8f56"/>
    <xsd:import namespace="55cb076c-b920-4018-b64c-5623e86f76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8af13-8f2e-40fc-9df9-77f9d16f8f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cb076c-b920-4018-b64c-5623e86f767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50237AF-2802-4563-952B-903DBBB34084}"/>
</file>

<file path=customXml/itemProps2.xml><?xml version="1.0" encoding="utf-8"?>
<ds:datastoreItem xmlns:ds="http://schemas.openxmlformats.org/officeDocument/2006/customXml" ds:itemID="{A0567A3A-CF82-44B6-A899-C64718FEB409}"/>
</file>

<file path=customXml/itemProps3.xml><?xml version="1.0" encoding="utf-8"?>
<ds:datastoreItem xmlns:ds="http://schemas.openxmlformats.org/officeDocument/2006/customXml" ds:itemID="{DE8C70D5-AF07-47D8-8241-1D24DCC3124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0</Words>
  <Application>Microsoft Macintosh PowerPoint</Application>
  <PresentationFormat>On-screen Show (4:3)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Koller</dc:creator>
  <cp:lastModifiedBy>Michael Koller</cp:lastModifiedBy>
  <cp:revision>11</cp:revision>
  <dcterms:created xsi:type="dcterms:W3CDTF">2017-02-28T17:29:11Z</dcterms:created>
  <dcterms:modified xsi:type="dcterms:W3CDTF">2017-04-19T21:03:15Z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0x0101007A7F418C182BD84B8F474EDF902FF30D</vt:lpwstr>
  </property>
</Properties>
</file>